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Gevraagde spanningen en stromen</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405904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Pas aan de hand van een Smith kaart om een antenne van 128 Ohm aan aan een striplijn printbaan van 50 Ohm voor een frequentie van 1.2 GHz (</a:t>
            </a:r>
            <a:r>
              <a:t>λ</a:t>
            </a:r>
            <a:r>
              <a:t>= 12.5 cm; </a:t>
            </a:r>
            <a:r>
              <a:t>ε</a:t>
            </a:r>
            <a:r>
              <a:rPr sz="1800" baseline="-25000"/>
              <a:t>r</a:t>
            </a:r>
            <a:r>
              <a:t>=4). 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wrap="square">
            <a:noAutofit/>
          </a:bodyPr>
          <a:lstStyle/>
          <a:p>
            <a:r>
              <a:rPr sz="3200" b="1" i="0">
                <a:latin typeface="Arial"/>
              </a:rPr>
              <a:t>Opgave Oefening 1</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Gedetailleerde waarde van de admittantie</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admittantie ter hoogte van waar we de condensator willen bijplaatsen is dus: 20.00-19.50j mS </a:t>
            </a:r>
          </a:p>
          <a:p>
            <a:pPr/>
          </a:p>
          <a:p>
            <a:pPr/>
            <a:r>
              <a:t>Om op 20 mS uit te komen tellen we hierbij 19.50j mS op</a:t>
            </a:r>
          </a:p>
          <a:p>
            <a:pPr/>
          </a:p>
          <a:p>
            <a:pPr/>
          </a:p>
          <a:p>
            <a:pPr/>
          </a:p>
          <a:p>
            <a:pPr/>
            <a:r>
              <a:t>De nodige condensator is dus:</a:t>
            </a:r>
          </a:p>
        </p:txBody>
      </p:sp>
      <p:sp>
        <p:nvSpPr>
          <p:cNvPr id="3" name="Title 2"/>
          <p:cNvSpPr>
            <a:spLocks noGrp="1"/>
          </p:cNvSpPr>
          <p:nvPr>
            <p:ph type="title"/>
          </p:nvPr>
        </p:nvSpPr>
        <p:spPr/>
        <p:txBody>
          <a:bodyPr wrap="square">
            <a:noAutofit/>
          </a:bodyPr>
          <a:lstStyle/>
          <a:p>
            <a:r>
              <a:rPr sz="3200" b="1" i="0">
                <a:latin typeface="Arial"/>
              </a:rPr>
              <a:t>Condensator in parallel</a:t>
            </a:r>
            <a:endParaRPr sz="3200" b="1" i="0">
              <a:latin typeface="Arial"/>
            </a:endParaRPr>
          </a:p>
        </p:txBody>
      </p:sp>
      <p:pic>
        <p:nvPicPr>
          <p:cNvPr id="4" name="Picture 3" descr="image.png"/>
          <p:cNvPicPr>
            <a:picLocks noChangeAspect="1"/>
          </p:cNvPicPr>
          <p:nvPr/>
        </p:nvPicPr>
        <p:blipFill>
          <a:blip r:embed="rId2"/>
          <a:stretch>
            <a:fillRect/>
          </a:stretch>
        </p:blipFill>
        <p:spPr>
          <a:xfrm>
            <a:off x="6643687" y="3190574"/>
            <a:ext cx="2562225" cy="352425"/>
          </a:xfrm>
          <a:prstGeom prst="rect">
            <a:avLst/>
          </a:prstGeom>
        </p:spPr>
      </p:pic>
      <p:pic>
        <p:nvPicPr>
          <p:cNvPr id="5" name="Picture 4" descr="image.png"/>
          <p:cNvPicPr>
            <a:picLocks noChangeAspect="1"/>
          </p:cNvPicPr>
          <p:nvPr/>
        </p:nvPicPr>
        <p:blipFill>
          <a:blip r:embed="rId3"/>
          <a:stretch>
            <a:fillRect/>
          </a:stretch>
        </p:blipFill>
        <p:spPr>
          <a:xfrm>
            <a:off x="5453062" y="4731719"/>
            <a:ext cx="4943475" cy="81915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lengte van de coax tussen de capaciteit en de belasting wordt:</a:t>
            </a:r>
          </a:p>
        </p:txBody>
      </p:sp>
      <p:sp>
        <p:nvSpPr>
          <p:cNvPr id="3" name="Title 2"/>
          <p:cNvSpPr>
            <a:spLocks noGrp="1"/>
          </p:cNvSpPr>
          <p:nvPr>
            <p:ph type="title"/>
          </p:nvPr>
        </p:nvSpPr>
        <p:spPr/>
        <p:txBody>
          <a:bodyPr wrap="square">
            <a:noAutofit/>
          </a:bodyPr>
          <a:lstStyle/>
          <a:p>
            <a:r>
              <a:rPr sz="3200" b="1" i="0">
                <a:latin typeface="Arial"/>
              </a:rPr>
              <a:t>Lengte coax</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2276174"/>
            <a:ext cx="4733925" cy="81915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042966"/>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